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6" d="100"/>
          <a:sy n="66" d="100"/>
        </p:scale>
        <p:origin x="1878" y="-10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98F7C7D-6264-43E0-A2F0-FD212ED27A0A}" type="datetimeFigureOut">
              <a:rPr kumimoji="1" lang="ja-JP" altLang="en-US" smtClean="0"/>
              <a:t>2020/5/22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A7FD48-00D7-44D8-A59E-FBFD443E81DD}" type="slidenum">
              <a:rPr kumimoji="1" lang="ja-JP" altLang="en-US" smtClean="0"/>
              <a:t>‹#›</a:t>
            </a:fld>
            <a:endParaRPr kumimoji="1" lang="ja-JP" altLang="en-US"/>
          </a:p>
        </p:txBody>
      </p:sp>
    </p:spTree>
    <p:extLst>
      <p:ext uri="{BB962C8B-B14F-4D97-AF65-F5344CB8AC3E}">
        <p14:creationId xmlns:p14="http://schemas.microsoft.com/office/powerpoint/2010/main" val="3309755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8F7C7D-6264-43E0-A2F0-FD212ED27A0A}" type="datetimeFigureOut">
              <a:rPr kumimoji="1" lang="ja-JP" altLang="en-US" smtClean="0"/>
              <a:t>2020/5/22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A7FD48-00D7-44D8-A59E-FBFD443E81DD}" type="slidenum">
              <a:rPr kumimoji="1" lang="ja-JP" altLang="en-US" smtClean="0"/>
              <a:t>‹#›</a:t>
            </a:fld>
            <a:endParaRPr kumimoji="1" lang="ja-JP" altLang="en-US"/>
          </a:p>
        </p:txBody>
      </p:sp>
    </p:spTree>
    <p:extLst>
      <p:ext uri="{BB962C8B-B14F-4D97-AF65-F5344CB8AC3E}">
        <p14:creationId xmlns:p14="http://schemas.microsoft.com/office/powerpoint/2010/main" val="2669966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8F7C7D-6264-43E0-A2F0-FD212ED27A0A}" type="datetimeFigureOut">
              <a:rPr kumimoji="1" lang="ja-JP" altLang="en-US" smtClean="0"/>
              <a:t>2020/5/22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A7FD48-00D7-44D8-A59E-FBFD443E81DD}" type="slidenum">
              <a:rPr kumimoji="1" lang="ja-JP" altLang="en-US" smtClean="0"/>
              <a:t>‹#›</a:t>
            </a:fld>
            <a:endParaRPr kumimoji="1" lang="ja-JP" altLang="en-US"/>
          </a:p>
        </p:txBody>
      </p:sp>
    </p:spTree>
    <p:extLst>
      <p:ext uri="{BB962C8B-B14F-4D97-AF65-F5344CB8AC3E}">
        <p14:creationId xmlns:p14="http://schemas.microsoft.com/office/powerpoint/2010/main" val="294523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98F7C7D-6264-43E0-A2F0-FD212ED27A0A}" type="datetimeFigureOut">
              <a:rPr kumimoji="1" lang="ja-JP" altLang="en-US" smtClean="0"/>
              <a:t>2020/5/22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A7FD48-00D7-44D8-A59E-FBFD443E81DD}" type="slidenum">
              <a:rPr kumimoji="1" lang="ja-JP" altLang="en-US" smtClean="0"/>
              <a:t>‹#›</a:t>
            </a:fld>
            <a:endParaRPr kumimoji="1" lang="ja-JP" altLang="en-US"/>
          </a:p>
        </p:txBody>
      </p:sp>
    </p:spTree>
    <p:extLst>
      <p:ext uri="{BB962C8B-B14F-4D97-AF65-F5344CB8AC3E}">
        <p14:creationId xmlns:p14="http://schemas.microsoft.com/office/powerpoint/2010/main" val="3979401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8F7C7D-6264-43E0-A2F0-FD212ED27A0A}" type="datetimeFigureOut">
              <a:rPr kumimoji="1" lang="ja-JP" altLang="en-US" smtClean="0"/>
              <a:t>2020/5/22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A7FD48-00D7-44D8-A59E-FBFD443E81DD}" type="slidenum">
              <a:rPr kumimoji="1" lang="ja-JP" altLang="en-US" smtClean="0"/>
              <a:t>‹#›</a:t>
            </a:fld>
            <a:endParaRPr kumimoji="1" lang="ja-JP" altLang="en-US"/>
          </a:p>
        </p:txBody>
      </p:sp>
    </p:spTree>
    <p:extLst>
      <p:ext uri="{BB962C8B-B14F-4D97-AF65-F5344CB8AC3E}">
        <p14:creationId xmlns:p14="http://schemas.microsoft.com/office/powerpoint/2010/main" val="1285744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98F7C7D-6264-43E0-A2F0-FD212ED27A0A}" type="datetimeFigureOut">
              <a:rPr kumimoji="1" lang="ja-JP" altLang="en-US" smtClean="0"/>
              <a:t>2020/5/22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A7FD48-00D7-44D8-A59E-FBFD443E81DD}" type="slidenum">
              <a:rPr kumimoji="1" lang="ja-JP" altLang="en-US" smtClean="0"/>
              <a:t>‹#›</a:t>
            </a:fld>
            <a:endParaRPr kumimoji="1" lang="ja-JP" altLang="en-US"/>
          </a:p>
        </p:txBody>
      </p:sp>
    </p:spTree>
    <p:extLst>
      <p:ext uri="{BB962C8B-B14F-4D97-AF65-F5344CB8AC3E}">
        <p14:creationId xmlns:p14="http://schemas.microsoft.com/office/powerpoint/2010/main" val="2236152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98F7C7D-6264-43E0-A2F0-FD212ED27A0A}" type="datetimeFigureOut">
              <a:rPr kumimoji="1" lang="ja-JP" altLang="en-US" smtClean="0"/>
              <a:t>2020/5/22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6A7FD48-00D7-44D8-A59E-FBFD443E81DD}" type="slidenum">
              <a:rPr kumimoji="1" lang="ja-JP" altLang="en-US" smtClean="0"/>
              <a:t>‹#›</a:t>
            </a:fld>
            <a:endParaRPr kumimoji="1" lang="ja-JP" altLang="en-US"/>
          </a:p>
        </p:txBody>
      </p:sp>
    </p:spTree>
    <p:extLst>
      <p:ext uri="{BB962C8B-B14F-4D97-AF65-F5344CB8AC3E}">
        <p14:creationId xmlns:p14="http://schemas.microsoft.com/office/powerpoint/2010/main" val="2374849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98F7C7D-6264-43E0-A2F0-FD212ED27A0A}" type="datetimeFigureOut">
              <a:rPr kumimoji="1" lang="ja-JP" altLang="en-US" smtClean="0"/>
              <a:t>2020/5/22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6A7FD48-00D7-44D8-A59E-FBFD443E81DD}" type="slidenum">
              <a:rPr kumimoji="1" lang="ja-JP" altLang="en-US" smtClean="0"/>
              <a:t>‹#›</a:t>
            </a:fld>
            <a:endParaRPr kumimoji="1" lang="ja-JP" altLang="en-US"/>
          </a:p>
        </p:txBody>
      </p:sp>
    </p:spTree>
    <p:extLst>
      <p:ext uri="{BB962C8B-B14F-4D97-AF65-F5344CB8AC3E}">
        <p14:creationId xmlns:p14="http://schemas.microsoft.com/office/powerpoint/2010/main" val="2122820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8F7C7D-6264-43E0-A2F0-FD212ED27A0A}" type="datetimeFigureOut">
              <a:rPr kumimoji="1" lang="ja-JP" altLang="en-US" smtClean="0"/>
              <a:t>2020/5/22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6A7FD48-00D7-44D8-A59E-FBFD443E81DD}" type="slidenum">
              <a:rPr kumimoji="1" lang="ja-JP" altLang="en-US" smtClean="0"/>
              <a:t>‹#›</a:t>
            </a:fld>
            <a:endParaRPr kumimoji="1" lang="ja-JP" altLang="en-US"/>
          </a:p>
        </p:txBody>
      </p:sp>
    </p:spTree>
    <p:extLst>
      <p:ext uri="{BB962C8B-B14F-4D97-AF65-F5344CB8AC3E}">
        <p14:creationId xmlns:p14="http://schemas.microsoft.com/office/powerpoint/2010/main" val="114697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8F7C7D-6264-43E0-A2F0-FD212ED27A0A}" type="datetimeFigureOut">
              <a:rPr kumimoji="1" lang="ja-JP" altLang="en-US" smtClean="0"/>
              <a:t>2020/5/22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A7FD48-00D7-44D8-A59E-FBFD443E81DD}" type="slidenum">
              <a:rPr kumimoji="1" lang="ja-JP" altLang="en-US" smtClean="0"/>
              <a:t>‹#›</a:t>
            </a:fld>
            <a:endParaRPr kumimoji="1" lang="ja-JP" altLang="en-US"/>
          </a:p>
        </p:txBody>
      </p:sp>
    </p:spTree>
    <p:extLst>
      <p:ext uri="{BB962C8B-B14F-4D97-AF65-F5344CB8AC3E}">
        <p14:creationId xmlns:p14="http://schemas.microsoft.com/office/powerpoint/2010/main" val="2673339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8F7C7D-6264-43E0-A2F0-FD212ED27A0A}" type="datetimeFigureOut">
              <a:rPr kumimoji="1" lang="ja-JP" altLang="en-US" smtClean="0"/>
              <a:t>2020/5/22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A7FD48-00D7-44D8-A59E-FBFD443E81DD}" type="slidenum">
              <a:rPr kumimoji="1" lang="ja-JP" altLang="en-US" smtClean="0"/>
              <a:t>‹#›</a:t>
            </a:fld>
            <a:endParaRPr kumimoji="1" lang="ja-JP" altLang="en-US"/>
          </a:p>
        </p:txBody>
      </p:sp>
    </p:spTree>
    <p:extLst>
      <p:ext uri="{BB962C8B-B14F-4D97-AF65-F5344CB8AC3E}">
        <p14:creationId xmlns:p14="http://schemas.microsoft.com/office/powerpoint/2010/main" val="1065274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98F7C7D-6264-43E0-A2F0-FD212ED27A0A}" type="datetimeFigureOut">
              <a:rPr kumimoji="1" lang="ja-JP" altLang="en-US" smtClean="0"/>
              <a:t>2020/5/22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6A7FD48-00D7-44D8-A59E-FBFD443E81DD}" type="slidenum">
              <a:rPr kumimoji="1" lang="ja-JP" altLang="en-US" smtClean="0"/>
              <a:t>‹#›</a:t>
            </a:fld>
            <a:endParaRPr kumimoji="1" lang="ja-JP" altLang="en-US"/>
          </a:p>
        </p:txBody>
      </p:sp>
    </p:spTree>
    <p:extLst>
      <p:ext uri="{BB962C8B-B14F-4D97-AF65-F5344CB8AC3E}">
        <p14:creationId xmlns:p14="http://schemas.microsoft.com/office/powerpoint/2010/main" val="38430579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5631" y="285059"/>
            <a:ext cx="5866411" cy="707886"/>
          </a:xfrm>
          <a:prstGeom prst="rect">
            <a:avLst/>
          </a:prstGeom>
          <a:noFill/>
        </p:spPr>
        <p:txBody>
          <a:bodyPr wrap="square" rtlCol="0">
            <a:spAutoFit/>
          </a:bodyPr>
          <a:lstStyle/>
          <a:p>
            <a:r>
              <a:rPr kumimoji="1" lang="en-US" altLang="ja-JP" sz="2000" b="1" dirty="0"/>
              <a:t>【</a:t>
            </a:r>
            <a:r>
              <a:rPr kumimoji="1" lang="ja-JP" altLang="en-US" sz="2000" b="1" dirty="0"/>
              <a:t>来局者の皆様へ</a:t>
            </a:r>
            <a:r>
              <a:rPr kumimoji="1" lang="en-US" altLang="ja-JP" sz="2000" b="1" dirty="0"/>
              <a:t>】</a:t>
            </a:r>
          </a:p>
          <a:p>
            <a:pPr algn="ctr"/>
            <a:r>
              <a:rPr kumimoji="1" lang="ja-JP" altLang="en-US" sz="2000" b="1" dirty="0"/>
              <a:t>新型コロナウイルス対策でお薬を送れます</a:t>
            </a:r>
          </a:p>
        </p:txBody>
      </p:sp>
      <p:sp>
        <p:nvSpPr>
          <p:cNvPr id="6" name="テキスト ボックス 5"/>
          <p:cNvSpPr txBox="1"/>
          <p:nvPr/>
        </p:nvSpPr>
        <p:spPr>
          <a:xfrm>
            <a:off x="439387" y="7244444"/>
            <a:ext cx="5652655" cy="2077492"/>
          </a:xfrm>
          <a:prstGeom prst="rect">
            <a:avLst/>
          </a:prstGeom>
          <a:noFill/>
        </p:spPr>
        <p:txBody>
          <a:bodyPr wrap="square" rtlCol="0">
            <a:spAutoFit/>
          </a:bodyPr>
          <a:lstStyle/>
          <a:p>
            <a:r>
              <a:rPr kumimoji="1" lang="ja-JP" altLang="en-US" sz="1600" u="sng" dirty="0">
                <a:latin typeface="HGS創英角ﾎﾟｯﾌﾟ体" panose="040B0A00000000000000" pitchFamily="50" charset="-128"/>
                <a:ea typeface="HGS創英角ﾎﾟｯﾌﾟ体" panose="040B0A00000000000000" pitchFamily="50" charset="-128"/>
              </a:rPr>
              <a:t>配送にあたっての注意点</a:t>
            </a:r>
            <a:endParaRPr kumimoji="1" lang="en-US" altLang="ja-JP" sz="1600" u="sng" dirty="0">
              <a:latin typeface="HGS創英角ﾎﾟｯﾌﾟ体" panose="040B0A00000000000000" pitchFamily="50" charset="-128"/>
              <a:ea typeface="HGS創英角ﾎﾟｯﾌﾟ体" panose="040B0A00000000000000" pitchFamily="50" charset="-128"/>
            </a:endParaRPr>
          </a:p>
          <a:p>
            <a:r>
              <a:rPr lang="ja-JP" altLang="en-US" sz="1400" dirty="0"/>
              <a:t>　基本的に、薬局従業員の配達となります。しかし、遠距離などの場合は宅急便などの業者を使った配送となります。</a:t>
            </a:r>
            <a:endParaRPr lang="en-US" altLang="ja-JP" sz="1400" dirty="0"/>
          </a:p>
          <a:p>
            <a:pPr>
              <a:spcBef>
                <a:spcPts val="600"/>
              </a:spcBef>
            </a:pPr>
            <a:r>
              <a:rPr kumimoji="1" lang="ja-JP" altLang="en-US" sz="1400" dirty="0"/>
              <a:t>　薬局従業員の配達の場合は、薬局の空いている時間を利用して配達するためお時間の指定はできないことがあります。</a:t>
            </a:r>
            <a:endParaRPr kumimoji="1" lang="en-US" altLang="ja-JP" sz="1400" dirty="0"/>
          </a:p>
          <a:p>
            <a:pPr>
              <a:spcBef>
                <a:spcPts val="600"/>
              </a:spcBef>
            </a:pPr>
            <a:r>
              <a:rPr kumimoji="1" lang="ja-JP" altLang="en-US" sz="1400" dirty="0"/>
              <a:t>　新型コロナウイルス感染症患者支援のため、感染による宿泊療養や自宅療養患者が優先の事業となります。</a:t>
            </a:r>
            <a:endParaRPr kumimoji="1" lang="en-US" altLang="ja-JP" sz="1400" dirty="0"/>
          </a:p>
          <a:p>
            <a:pPr>
              <a:spcBef>
                <a:spcPts val="600"/>
              </a:spcBef>
            </a:pPr>
            <a:r>
              <a:rPr lang="ja-JP" altLang="en-US" sz="1400" dirty="0"/>
              <a:t>　代引きや振り込み手数料は別途必要になります。</a:t>
            </a:r>
            <a:endParaRPr kumimoji="1" lang="ja-JP" altLang="en-US" sz="1400" dirty="0"/>
          </a:p>
        </p:txBody>
      </p:sp>
      <p:sp>
        <p:nvSpPr>
          <p:cNvPr id="8" name="テキスト ボックス 7"/>
          <p:cNvSpPr txBox="1"/>
          <p:nvPr/>
        </p:nvSpPr>
        <p:spPr>
          <a:xfrm>
            <a:off x="486888" y="1258784"/>
            <a:ext cx="5415148" cy="858377"/>
          </a:xfrm>
          <a:prstGeom prst="rect">
            <a:avLst/>
          </a:prstGeom>
          <a:noFill/>
          <a:ln w="50800" cmpd="dbl">
            <a:solidFill>
              <a:schemeClr val="accent1"/>
            </a:solidFill>
          </a:ln>
        </p:spPr>
        <p:txBody>
          <a:bodyPr wrap="square" rtlCol="0">
            <a:spAutoFit/>
          </a:bodyPr>
          <a:lstStyle/>
          <a:p>
            <a:pPr algn="ctr">
              <a:lnSpc>
                <a:spcPct val="150000"/>
              </a:lnSpc>
            </a:pPr>
            <a:r>
              <a:rPr kumimoji="1" lang="ja-JP" altLang="en-US" dirty="0">
                <a:latin typeface="HGP創英角ｺﾞｼｯｸUB" panose="020B0900000000000000" pitchFamily="50" charset="-128"/>
                <a:ea typeface="HGP創英角ｺﾞｼｯｸUB" panose="020B0900000000000000" pitchFamily="50" charset="-128"/>
              </a:rPr>
              <a:t>新型コロナウイルス感染拡大防止の施策</a:t>
            </a:r>
            <a:endParaRPr kumimoji="1" lang="en-US" altLang="ja-JP" dirty="0">
              <a:latin typeface="HGP創英角ｺﾞｼｯｸUB" panose="020B0900000000000000" pitchFamily="50" charset="-128"/>
              <a:ea typeface="HGP創英角ｺﾞｼｯｸUB" panose="020B0900000000000000" pitchFamily="50" charset="-128"/>
            </a:endParaRPr>
          </a:p>
          <a:p>
            <a:pPr algn="ctr">
              <a:lnSpc>
                <a:spcPct val="150000"/>
              </a:lnSpc>
            </a:pPr>
            <a:r>
              <a:rPr kumimoji="1" lang="ja-JP" altLang="en-US" dirty="0">
                <a:latin typeface="HGP創英角ｺﾞｼｯｸUB" panose="020B0900000000000000" pitchFamily="50" charset="-128"/>
                <a:ea typeface="HGP創英角ｺﾞｼｯｸUB" panose="020B0900000000000000" pitchFamily="50" charset="-128"/>
              </a:rPr>
              <a:t>により皆様のお薬をご自宅等にお届けできます。</a:t>
            </a:r>
          </a:p>
        </p:txBody>
      </p:sp>
      <p:sp>
        <p:nvSpPr>
          <p:cNvPr id="12" name="額縁 11"/>
          <p:cNvSpPr/>
          <p:nvPr/>
        </p:nvSpPr>
        <p:spPr>
          <a:xfrm>
            <a:off x="267194" y="4350681"/>
            <a:ext cx="6210795" cy="2761320"/>
          </a:xfrm>
          <a:prstGeom prst="bevel">
            <a:avLst>
              <a:gd name="adj" fmla="val 81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t>【</a:t>
            </a:r>
            <a:r>
              <a:rPr lang="ja-JP" altLang="en-US" b="1" dirty="0"/>
              <a:t>負担額</a:t>
            </a:r>
            <a:r>
              <a:rPr lang="en-US" altLang="ja-JP" b="1" dirty="0"/>
              <a:t>】</a:t>
            </a:r>
          </a:p>
          <a:p>
            <a:r>
              <a:rPr lang="ja-JP" altLang="en-US" u="sng" dirty="0"/>
              <a:t>○</a:t>
            </a:r>
            <a:r>
              <a:rPr lang="ja-JP" altLang="en-US" u="sng" spc="-20" dirty="0"/>
              <a:t>新型コロナウイルス感染により宿泊療養・自宅療養の方</a:t>
            </a:r>
            <a:endParaRPr lang="en-US" altLang="ja-JP" u="sng" spc="-20" dirty="0"/>
          </a:p>
          <a:p>
            <a:r>
              <a:rPr lang="ja-JP" altLang="en-US" dirty="0"/>
              <a:t>　　　　　　</a:t>
            </a:r>
            <a:r>
              <a:rPr lang="ja-JP" altLang="en-US" b="1" dirty="0"/>
              <a:t>　負担はありません</a:t>
            </a:r>
            <a:endParaRPr lang="en-US" altLang="ja-JP" b="1" dirty="0"/>
          </a:p>
          <a:p>
            <a:r>
              <a:rPr lang="ja-JP" altLang="en-US" dirty="0"/>
              <a:t>　</a:t>
            </a:r>
            <a:endParaRPr lang="en-US" altLang="ja-JP" dirty="0"/>
          </a:p>
          <a:p>
            <a:r>
              <a:rPr lang="ja-JP" altLang="en-US" u="sng" dirty="0"/>
              <a:t>○新型コロナウイルス拡大防止のため</a:t>
            </a:r>
            <a:endParaRPr lang="en-US" altLang="ja-JP" u="sng" dirty="0"/>
          </a:p>
          <a:p>
            <a:r>
              <a:rPr lang="ja-JP" altLang="en-US" dirty="0"/>
              <a:t>　　</a:t>
            </a:r>
            <a:r>
              <a:rPr lang="ja-JP" altLang="en-US" u="sng" dirty="0"/>
              <a:t>電話や情報通信機器を利用して医師の受診をした方</a:t>
            </a:r>
            <a:endParaRPr lang="en-US" altLang="ja-JP" u="sng" dirty="0"/>
          </a:p>
          <a:p>
            <a:r>
              <a:rPr lang="ja-JP" altLang="en-US" dirty="0"/>
              <a:t>　　　　　　　</a:t>
            </a:r>
            <a:r>
              <a:rPr lang="ja-JP" altLang="en-US" b="1" dirty="0"/>
              <a:t>薬局の従事者が届けた場合　　２００円負担</a:t>
            </a:r>
            <a:endParaRPr lang="en-US" altLang="ja-JP" b="1" dirty="0"/>
          </a:p>
          <a:p>
            <a:r>
              <a:rPr lang="ja-JP" altLang="en-US" b="1" dirty="0"/>
              <a:t>　　　　　　　宅急便などを利用した場合　　　２００円負担</a:t>
            </a:r>
          </a:p>
        </p:txBody>
      </p:sp>
      <p:sp>
        <p:nvSpPr>
          <p:cNvPr id="13" name="テキスト ボックス 12"/>
          <p:cNvSpPr txBox="1"/>
          <p:nvPr/>
        </p:nvSpPr>
        <p:spPr>
          <a:xfrm>
            <a:off x="323602" y="2348152"/>
            <a:ext cx="6210795" cy="2031325"/>
          </a:xfrm>
          <a:prstGeom prst="rect">
            <a:avLst/>
          </a:prstGeom>
          <a:noFill/>
        </p:spPr>
        <p:txBody>
          <a:bodyPr wrap="square" rtlCol="0">
            <a:spAutoFit/>
          </a:bodyPr>
          <a:lstStyle/>
          <a:p>
            <a:r>
              <a:rPr lang="en-US" altLang="ja-JP" b="1" dirty="0"/>
              <a:t>【</a:t>
            </a:r>
            <a:r>
              <a:rPr lang="ja-JP" altLang="en-US" b="1" dirty="0"/>
              <a:t>条　件</a:t>
            </a:r>
            <a:r>
              <a:rPr lang="en-US" altLang="ja-JP" b="1" dirty="0"/>
              <a:t>】</a:t>
            </a:r>
          </a:p>
          <a:p>
            <a:r>
              <a:rPr lang="ja-JP" altLang="en-US" dirty="0"/>
              <a:t>　＊処方箋の備考欄に「</a:t>
            </a:r>
            <a:r>
              <a:rPr lang="en-US" altLang="ja-JP" dirty="0"/>
              <a:t>0410</a:t>
            </a:r>
            <a:r>
              <a:rPr lang="ja-JP" altLang="en-US" dirty="0"/>
              <a:t>対応」「</a:t>
            </a:r>
            <a:r>
              <a:rPr lang="en-US" altLang="ja-JP" dirty="0" err="1"/>
              <a:t>CoV</a:t>
            </a:r>
            <a:r>
              <a:rPr lang="ja-JP" altLang="en-US" dirty="0"/>
              <a:t>宿泊」「</a:t>
            </a:r>
            <a:r>
              <a:rPr lang="en-US" altLang="ja-JP" dirty="0" err="1"/>
              <a:t>CoV</a:t>
            </a:r>
            <a:r>
              <a:rPr lang="ja-JP" altLang="en-US" dirty="0"/>
              <a:t>自宅」の</a:t>
            </a:r>
            <a:endParaRPr lang="en-US" altLang="ja-JP" dirty="0"/>
          </a:p>
          <a:p>
            <a:r>
              <a:rPr lang="ja-JP" altLang="en-US" dirty="0"/>
              <a:t>　　記載がある</a:t>
            </a:r>
            <a:endParaRPr lang="en-US" altLang="ja-JP" dirty="0"/>
          </a:p>
          <a:p>
            <a:r>
              <a:rPr lang="ja-JP" altLang="en-US" dirty="0"/>
              <a:t>　＊新型コロナウイルス拡大防止のために、病医院で電話や</a:t>
            </a:r>
            <a:endParaRPr lang="en-US" altLang="ja-JP" dirty="0"/>
          </a:p>
          <a:p>
            <a:r>
              <a:rPr lang="ja-JP" altLang="en-US" dirty="0"/>
              <a:t>　　情報通信機器を利用して受診を受けた方</a:t>
            </a:r>
            <a:endParaRPr lang="en-US" altLang="ja-JP" dirty="0"/>
          </a:p>
          <a:p>
            <a:r>
              <a:rPr lang="ja-JP" altLang="en-US" dirty="0"/>
              <a:t>　＊薬局より新型コロナウイルス拡大防止のために、電話や</a:t>
            </a:r>
            <a:endParaRPr lang="en-US" altLang="ja-JP" dirty="0"/>
          </a:p>
          <a:p>
            <a:r>
              <a:rPr lang="ja-JP" altLang="en-US" dirty="0"/>
              <a:t>　　情報通信機器を利用して服薬指導等を受けた方</a:t>
            </a:r>
            <a:endParaRPr lang="en-US" altLang="ja-JP" dirty="0"/>
          </a:p>
        </p:txBody>
      </p:sp>
      <p:pic>
        <p:nvPicPr>
          <p:cNvPr id="5" name="図 4">
            <a:extLst>
              <a:ext uri="{FF2B5EF4-FFF2-40B4-BE49-F238E27FC236}">
                <a16:creationId xmlns:a16="http://schemas.microsoft.com/office/drawing/2014/main" id="{29F26D9C-AF3D-405F-9941-758E4790329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4479" y="502444"/>
            <a:ext cx="1395113" cy="1512679"/>
          </a:xfrm>
          <a:prstGeom prst="rect">
            <a:avLst/>
          </a:prstGeom>
        </p:spPr>
      </p:pic>
      <p:sp>
        <p:nvSpPr>
          <p:cNvPr id="11" name="テキスト ボックス 10">
            <a:extLst>
              <a:ext uri="{FF2B5EF4-FFF2-40B4-BE49-F238E27FC236}">
                <a16:creationId xmlns:a16="http://schemas.microsoft.com/office/drawing/2014/main" id="{54D26436-E402-48EB-9FFF-19D867B5EEBE}"/>
              </a:ext>
            </a:extLst>
          </p:cNvPr>
          <p:cNvSpPr txBox="1"/>
          <p:nvPr/>
        </p:nvSpPr>
        <p:spPr>
          <a:xfrm>
            <a:off x="439385" y="9366852"/>
            <a:ext cx="5866411" cy="400110"/>
          </a:xfrm>
          <a:prstGeom prst="rect">
            <a:avLst/>
          </a:prstGeom>
          <a:noFill/>
        </p:spPr>
        <p:txBody>
          <a:bodyPr wrap="square" rtlCol="0">
            <a:spAutoFit/>
          </a:bodyPr>
          <a:lstStyle/>
          <a:p>
            <a:pPr algn="r"/>
            <a:r>
              <a:rPr kumimoji="1" lang="ja-JP" altLang="en-US" sz="2000" b="1" dirty="0"/>
              <a:t>○○○○薬局　</a:t>
            </a:r>
            <a:r>
              <a:rPr kumimoji="1" lang="en-US" altLang="ja-JP" sz="2000" b="1" dirty="0"/>
              <a:t>TEL.000-000-0000</a:t>
            </a:r>
            <a:endParaRPr kumimoji="1" lang="ja-JP" altLang="en-US" sz="2000" b="1" dirty="0"/>
          </a:p>
        </p:txBody>
      </p:sp>
    </p:spTree>
    <p:extLst>
      <p:ext uri="{BB962C8B-B14F-4D97-AF65-F5344CB8AC3E}">
        <p14:creationId xmlns:p14="http://schemas.microsoft.com/office/powerpoint/2010/main" val="10412554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229</TotalTime>
  <Words>303</Words>
  <Application>Microsoft Office PowerPoint</Application>
  <PresentationFormat>A4 210 x 297 mm</PresentationFormat>
  <Paragraphs>25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HGS創英角ﾎﾟｯﾌﾟ体</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直箟 晋一</dc:creator>
  <cp:lastModifiedBy>nagata</cp:lastModifiedBy>
  <cp:revision>14</cp:revision>
  <cp:lastPrinted>2020-05-19T01:16:11Z</cp:lastPrinted>
  <dcterms:created xsi:type="dcterms:W3CDTF">2020-05-17T23:37:03Z</dcterms:created>
  <dcterms:modified xsi:type="dcterms:W3CDTF">2020-05-22T00:25:19Z</dcterms:modified>
</cp:coreProperties>
</file>